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1"/>
  </p:notesMasterIdLst>
  <p:sldIdLst>
    <p:sldId id="273" r:id="rId2"/>
    <p:sldId id="256" r:id="rId3"/>
    <p:sldId id="257" r:id="rId4"/>
    <p:sldId id="259" r:id="rId5"/>
    <p:sldId id="260" r:id="rId6"/>
    <p:sldId id="261" r:id="rId7"/>
    <p:sldId id="262" r:id="rId8"/>
    <p:sldId id="264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A0000"/>
    <a:srgbClr val="A20000"/>
    <a:srgbClr val="460000"/>
    <a:srgbClr val="5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1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E60D6-4887-4D6F-BCDA-C50011918D5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B0C2E-E578-48CC-9D1F-D8A64180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628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B0C2E-E578-48CC-9D1F-D8A64180F16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0683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B0C2E-E578-48CC-9D1F-D8A64180F16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389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B0C2E-E578-48CC-9D1F-D8A64180F16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146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1C1B2B-232B-4103-B734-45C3503211D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E34AEF-EDA7-4525-9876-B60E91A7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-45490" y="5661248"/>
            <a:ext cx="92336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International Scientific Conference</a:t>
            </a:r>
            <a:endParaRPr lang="ru-RU" sz="4400" b="1" dirty="0">
              <a:solidFill>
                <a:srgbClr val="002060"/>
              </a:solidFill>
              <a:cs typeface="Aharoni" pitchFamily="2" charset="-79"/>
            </a:endParaRPr>
          </a:p>
        </p:txBody>
      </p:sp>
      <p:pic>
        <p:nvPicPr>
          <p:cNvPr id="1027" name="Picture 3" descr="D:\Света\Progress and development\картинки\он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635" y="194369"/>
            <a:ext cx="8233367" cy="547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333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819472"/>
            <a:ext cx="8424936" cy="4968552"/>
          </a:xfrm>
        </p:spPr>
        <p:txBody>
          <a:bodyPr>
            <a:normAutofit fontScale="90000"/>
          </a:bodyPr>
          <a:lstStyle/>
          <a:p>
            <a:pPr algn="l"/>
            <a:r>
              <a:rPr lang="ru-RU" i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i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</a:br>
            <a:r>
              <a:rPr lang="ru-RU" i="1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i="1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</a:br>
            <a:r>
              <a:rPr lang="ru-RU" i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i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</a:br>
            <a:r>
              <a:rPr lang="ru-RU" i="1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i="1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</a:br>
            <a:r>
              <a:rPr lang="en-US" dirty="0" smtClean="0">
                <a:solidFill>
                  <a:srgbClr val="C00000"/>
                </a:solidFill>
                <a:effectLst/>
                <a:latin typeface="Rockwell" pitchFamily="18" charset="0"/>
                <a:ea typeface="Calibri"/>
              </a:rPr>
              <a:t>“</a:t>
            </a:r>
            <a:r>
              <a:rPr lang="en-US" dirty="0">
                <a:solidFill>
                  <a:srgbClr val="C00000"/>
                </a:solidFill>
                <a:effectLst/>
                <a:latin typeface="Rockwell" pitchFamily="18" charset="0"/>
                <a:ea typeface="Calibri"/>
              </a:rPr>
              <a:t>The march of invention has clothed mankind with powers of which a century ago the</a:t>
            </a:r>
            <a:r>
              <a:rPr lang="en-US" u="sng" dirty="0">
                <a:solidFill>
                  <a:srgbClr val="C00000"/>
                </a:solidFill>
                <a:effectLst/>
                <a:latin typeface="Rockwell" pitchFamily="18" charset="0"/>
                <a:ea typeface="Calibri"/>
              </a:rPr>
              <a:t> </a:t>
            </a:r>
            <a:r>
              <a:rPr lang="en-US" dirty="0">
                <a:solidFill>
                  <a:srgbClr val="C00000"/>
                </a:solidFill>
                <a:effectLst/>
                <a:latin typeface="Rockwell" pitchFamily="18" charset="0"/>
                <a:ea typeface="Calibri"/>
              </a:rPr>
              <a:t>boldest imagination could not have dreamt”.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19264" y="4221088"/>
            <a:ext cx="5824736" cy="1635968"/>
          </a:xfrm>
        </p:spPr>
        <p:txBody>
          <a:bodyPr/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US" sz="4000" b="1" i="1" dirty="0" smtClean="0">
                <a:latin typeface="Times New Roman"/>
                <a:ea typeface="Calibri"/>
                <a:cs typeface="Times New Roman"/>
              </a:rPr>
              <a:t>Henry George</a:t>
            </a:r>
            <a:endParaRPr lang="ru-RU" sz="4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b="1" i="1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8" name="Picture 4" descr="Z:\Света\Progress and development\картинки\Cybo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48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927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8424" y="332656"/>
            <a:ext cx="236712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70916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1. To mail the letter		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6. To SMS friends</a:t>
            </a:r>
            <a:endParaRPr lang="ru-RU" sz="2000" b="1" dirty="0" smtClean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2. To check the e-mail		7. To listen to music</a:t>
            </a:r>
            <a:endParaRPr lang="ru-RU" sz="2000" b="1" dirty="0" smtClean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To text messages		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8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To download music</a:t>
            </a:r>
            <a:endParaRPr lang="ru-RU" sz="20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4. To leave a message		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9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To visit chat rooms</a:t>
            </a:r>
            <a:endParaRPr lang="ru-RU" sz="20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5. To log on a site		10. To run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websites</a:t>
            </a:r>
            <a:endParaRPr lang="ru-RU" sz="2000" b="1" dirty="0" smtClean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2051" name="Picture 3" descr="Z:\Света\Progress and development\картинки\163702_image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00044"/>
            <a:ext cx="5251511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2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4448" y="274638"/>
            <a:ext cx="82352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624736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In 1876 Alexander Graham Bell, an American engineer, invented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…</a:t>
            </a:r>
          </a:p>
          <a:p>
            <a:r>
              <a:rPr lang="en-US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Akito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Morita (Japan) developed the first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…</a:t>
            </a:r>
          </a:p>
          <a:p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In 1908 James M. Spangler from the 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USA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built the first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…</a:t>
            </a:r>
          </a:p>
          <a:p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John </a:t>
            </a:r>
            <a:r>
              <a:rPr lang="en-US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Logie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Baird from Scotland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invented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</a:rPr>
              <a:t> …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Nicephore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Niepce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 from France invented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…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in 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1829.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098" name="Picture 2" descr="Z:\Света\Progress and development\картинки\ubor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03599"/>
            <a:ext cx="2051496" cy="20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:\Света\Progress and development\картинки\55556fb2f64fbf7fd09cb74dc210dc6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1074" y="5093497"/>
            <a:ext cx="2006352" cy="176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Света\Progress and development\картинки\4628feabf27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8032" y="3603599"/>
            <a:ext cx="2520280" cy="181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:\Света\Progress and development\картинки\1896_telephon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8172" y="3640052"/>
            <a:ext cx="1925827" cy="197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496" y="4715774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photography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103" name="Picture 7" descr="Z:\Света\Progress and development\картинки\8bd323433983f6f2f504da5c51a_prev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422926"/>
            <a:ext cx="2088232" cy="150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39952" y="5655095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personal stereo – Sony Walkman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573841"/>
            <a:ext cx="1914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vacuum cleaner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3861048"/>
            <a:ext cx="1298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television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2360" y="5973951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telephone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93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8424" y="4869160"/>
            <a:ext cx="15436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624736"/>
          </a:xfrm>
        </p:spPr>
        <p:txBody>
          <a:bodyPr>
            <a:norm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 1981 Bill Gates (USA) created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…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Disk Opening System).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-Wilbur and Orville Wright built the first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…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 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1903 (USA).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-In 1895 the </a:t>
            </a:r>
            <a:r>
              <a:rPr lang="en-US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Luimiere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brothers patented their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…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and 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opened the world’s first cinema in Paris.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146" name="Picture 2" descr="Z:\Света\Progress and development\картинки\Avi0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45" y="3501008"/>
            <a:ext cx="3295915" cy="24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Света\Progress and development\картинки\windows_95_12869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8601" y="3212976"/>
            <a:ext cx="2495603" cy="225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:\Света\Progress and development\картинки\201112151155017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55" y="3212976"/>
            <a:ext cx="3158486" cy="323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232" y="5733256"/>
            <a:ext cx="2232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Microsoft-Dos (Disk </a:t>
            </a:r>
            <a:endParaRPr lang="ru-RU" b="1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/>
                <a:ea typeface="Calibri"/>
              </a:rPr>
              <a:t>Opening 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System)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4181" y="607523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airplane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963" y="638525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cinematography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895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12968" cy="3168352"/>
          </a:xfrm>
        </p:spPr>
        <p:txBody>
          <a:bodyPr/>
          <a:lstStyle/>
          <a:p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-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Scottish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scientist Ian </a:t>
            </a:r>
            <a:r>
              <a:rPr lang="en-US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Wilmat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developed 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1997.</a:t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Karl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Benz produced the world’s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Germany in 1885.</a:t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Sergey </a:t>
            </a:r>
            <a:r>
              <a:rPr lang="en-US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Korolev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(Russia) designed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in 1957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5882" y="4349309"/>
            <a:ext cx="7086600" cy="1509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Z:\Света\Progress and development\картинки\_5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7437" y="2420888"/>
            <a:ext cx="2976563" cy="22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Z:\Света\Progress and development\картинки\dol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09120"/>
            <a:ext cx="3433584" cy="219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:\Света\Progress and development\картинки\porsche-box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197714"/>
            <a:ext cx="3491880" cy="232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388184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the idea of cloning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702478"/>
            <a:ext cx="263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petrol- driven motor car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450912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92280" y="4952738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artificial satellite</a:t>
            </a:r>
            <a:r>
              <a:rPr lang="en-US" dirty="0"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398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" y="6405860"/>
            <a:ext cx="8964488" cy="432048"/>
          </a:xfrm>
        </p:spPr>
        <p:txBody>
          <a:bodyPr/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think that … is the most important thing.</a:t>
            </a:r>
            <a: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can…</a:t>
            </a:r>
            <a: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Some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of inventions, for example,   are less important.</a:t>
            </a:r>
            <a: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do often …</a:t>
            </a:r>
            <a: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And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I’m sure we </a:t>
            </a: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can</a:t>
            </a:r>
            <a: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en-US" sz="4000" i="1" dirty="0" smtClean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rgbClr val="9A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do without …</a:t>
            </a:r>
            <a:r>
              <a:rPr lang="ru-RU" sz="4000" dirty="0">
                <a:solidFill>
                  <a:srgbClr val="46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46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4000" dirty="0">
              <a:solidFill>
                <a:srgbClr val="4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47664" y="5805264"/>
            <a:ext cx="2016224" cy="5736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Света\Progress and development\картинки\popylyarnst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0400" y="3645024"/>
            <a:ext cx="4017076" cy="259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47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3902566"/>
              </p:ext>
            </p:extLst>
          </p:nvPr>
        </p:nvGraphicFramePr>
        <p:xfrm>
          <a:off x="395536" y="188638"/>
          <a:ext cx="8496943" cy="6264700"/>
        </p:xfrm>
        <a:graphic>
          <a:graphicData uri="http://schemas.openxmlformats.org/drawingml/2006/table">
            <a:tbl>
              <a:tblPr firstRow="1" firstCol="1" bandRow="1"/>
              <a:tblGrid>
                <a:gridCol w="2784010"/>
                <a:gridCol w="2856018"/>
                <a:gridCol w="2856915"/>
              </a:tblGrid>
              <a:tr h="1566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Device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For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Against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Computer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Car</a:t>
                      </a:r>
                      <a:endParaRPr lang="ru-RU" sz="4000" b="1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Phone</a:t>
                      </a:r>
                      <a:endParaRPr lang="ru-RU" sz="4000" b="1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5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4000" b="1" dirty="0">
                        <a:solidFill>
                          <a:srgbClr val="5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29733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07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Z:\Света\Progress and development\картинки\7352492_b80800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0475" y="188640"/>
            <a:ext cx="5743525" cy="592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52536" y="295052"/>
            <a:ext cx="6750496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indent="-41148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b="1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Useful language</a:t>
            </a:r>
            <a:endParaRPr lang="ru-RU" sz="20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On the one hand…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It’s true that…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Moreover,…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However,…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On the second hand…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548640" indent="-41148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US" sz="28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In conclusion…</a:t>
            </a:r>
            <a:endParaRPr lang="ru-RU" sz="20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68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772</TotalTime>
  <Words>178</Words>
  <Application>Microsoft Office PowerPoint</Application>
  <PresentationFormat>Экран (4:3)</PresentationFormat>
  <Paragraphs>57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Слайд 1</vt:lpstr>
      <vt:lpstr>    “The march of invention has clothed mankind with powers of which a century ago the boldest imagination could not have dreamt”.</vt:lpstr>
      <vt:lpstr>Слайд 3</vt:lpstr>
      <vt:lpstr>Слайд 4</vt:lpstr>
      <vt:lpstr>Слайд 5</vt:lpstr>
      <vt:lpstr>- Scottish scientist Ian Wilmat developed … in 1997. - Karl Benz produced the world’s first … in Germany in 1885. - Sergey Korolev (Russia) designed the  first … in 1957. </vt:lpstr>
      <vt:lpstr>           -I think that … is the most important thing. -We can… -Some of inventions, for example,   are less important. -We do often … -And I’m sure we can  do without … 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march of invention has clothed mankind with powers of which a century ago the boldest imagination could not have dreamt”.</dc:title>
  <dc:creator>Папа</dc:creator>
  <cp:lastModifiedBy>SamLab.ws</cp:lastModifiedBy>
  <cp:revision>45</cp:revision>
  <dcterms:created xsi:type="dcterms:W3CDTF">2013-01-21T15:27:23Z</dcterms:created>
  <dcterms:modified xsi:type="dcterms:W3CDTF">2017-03-12T05:48:38Z</dcterms:modified>
</cp:coreProperties>
</file>